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71" r:id="rId11"/>
    <p:sldId id="270" r:id="rId12"/>
    <p:sldId id="269" r:id="rId13"/>
    <p:sldId id="267" r:id="rId14"/>
    <p:sldId id="268" r:id="rId15"/>
    <p:sldId id="265" r:id="rId16"/>
    <p:sldId id="266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724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8894217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814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032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726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2489191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5020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817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693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239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72472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01503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E1FE52E-057D-4FCA-981D-9907A5E7341A}" type="datetimeFigureOut">
              <a:rPr lang="en-US" smtClean="0"/>
              <a:t>3/17/2020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172E91BA-1DD4-4C28-BC4B-33D823BB601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131601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diatoday.in/diu/story/two-wheeler-death-road-accidents-helmets-states-india-1602794-2019-09-24" TargetMode="External"/><Relationship Id="rId2" Type="http://schemas.openxmlformats.org/officeDocument/2006/relationships/hyperlink" Target="https://www.ncbi.nlm.nih.gov/pmc/articles/PMC6182975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elprocus.com/force-sensing-resistor-technology/" TargetMode="External"/><Relationship Id="rId4" Type="http://schemas.openxmlformats.org/officeDocument/2006/relationships/hyperlink" Target="https://www.electronicwings.com/sensors-modules/esp8266-wifi-module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8728" y="282638"/>
            <a:ext cx="8361229" cy="2098226"/>
          </a:xfrm>
        </p:spPr>
        <p:txBody>
          <a:bodyPr/>
          <a:lstStyle/>
          <a:p>
            <a:r>
              <a:rPr lang="en-US" dirty="0"/>
              <a:t>Smart helmet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9470" y="2500310"/>
            <a:ext cx="6831673" cy="3414713"/>
          </a:xfrm>
        </p:spPr>
        <p:txBody>
          <a:bodyPr>
            <a:noAutofit/>
          </a:bodyPr>
          <a:lstStyle/>
          <a:p>
            <a:pPr algn="l"/>
            <a:r>
              <a:rPr lang="en-US" sz="2400" b="1" u="sng" dirty="0"/>
              <a:t>Team members:</a:t>
            </a:r>
          </a:p>
          <a:p>
            <a:pPr algn="l"/>
            <a:endParaRPr lang="en-US" sz="2000" dirty="0"/>
          </a:p>
          <a:p>
            <a:pPr algn="l"/>
            <a:r>
              <a:rPr lang="en-US" sz="2000" dirty="0"/>
              <a:t>Mrinal Satyawanshi (205119057)</a:t>
            </a:r>
          </a:p>
          <a:p>
            <a:pPr algn="l"/>
            <a:r>
              <a:rPr lang="en-US" sz="2000" dirty="0"/>
              <a:t>Sunil Solanki (205119103)</a:t>
            </a:r>
          </a:p>
          <a:p>
            <a:pPr algn="l"/>
            <a:r>
              <a:rPr lang="en-US" sz="2000" dirty="0" err="1"/>
              <a:t>Vipin</a:t>
            </a:r>
            <a:r>
              <a:rPr lang="en-US" sz="2000" dirty="0"/>
              <a:t> Kumar </a:t>
            </a:r>
            <a:r>
              <a:rPr lang="en-US" sz="2000" dirty="0" err="1"/>
              <a:t>Niranjan</a:t>
            </a:r>
            <a:r>
              <a:rPr lang="en-US" sz="2000" dirty="0"/>
              <a:t> (205118085)</a:t>
            </a:r>
          </a:p>
          <a:p>
            <a:pPr algn="l"/>
            <a:r>
              <a:rPr lang="en-US" sz="2000" dirty="0"/>
              <a:t>Kunal </a:t>
            </a:r>
            <a:r>
              <a:rPr lang="en-US" sz="2000" dirty="0" err="1"/>
              <a:t>Bhavsar</a:t>
            </a:r>
            <a:r>
              <a:rPr lang="en-US" sz="2000" dirty="0"/>
              <a:t> (205118030)</a:t>
            </a:r>
          </a:p>
          <a:p>
            <a:pPr algn="l"/>
            <a:r>
              <a:rPr lang="en-US" sz="2000" dirty="0" err="1"/>
              <a:t>Vaibhav</a:t>
            </a:r>
            <a:r>
              <a:rPr lang="en-US" sz="2000" dirty="0"/>
              <a:t> </a:t>
            </a:r>
            <a:r>
              <a:rPr lang="en-US" sz="2000" dirty="0" err="1"/>
              <a:t>Vikas</a:t>
            </a:r>
            <a:r>
              <a:rPr lang="en-US" sz="2000" dirty="0"/>
              <a:t> (205118081)</a:t>
            </a:r>
          </a:p>
          <a:p>
            <a:pPr algn="l"/>
            <a:r>
              <a:rPr lang="en-US" sz="2000"/>
              <a:t>Mayank Sharma(205119053)</a:t>
            </a:r>
            <a:endParaRPr lang="en-US" sz="20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4182" y="3050377"/>
            <a:ext cx="2314577" cy="2314577"/>
          </a:xfrm>
          <a:prstGeom prst="rect">
            <a:avLst/>
          </a:prstGeom>
        </p:spPr>
      </p:pic>
      <p:pic>
        <p:nvPicPr>
          <p:cNvPr id="5" name="image2.png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9957" y="-1114"/>
            <a:ext cx="2956560" cy="1332865"/>
          </a:xfrm>
          <a:prstGeom prst="rect">
            <a:avLst/>
          </a:prstGeom>
        </p:spPr>
      </p:pic>
      <p:pic>
        <p:nvPicPr>
          <p:cNvPr id="6" name="image1.png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117" y="5721731"/>
            <a:ext cx="2157730" cy="62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9922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100" cap="all" dirty="0"/>
              <a:t>Proposed Design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F7250B1A-505C-42D1-8DEE-BB6903194A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167" y="1381760"/>
            <a:ext cx="6170998" cy="409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137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5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100" cap="all" dirty="0"/>
              <a:t>Proposed Design</a:t>
            </a:r>
          </a:p>
        </p:txBody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2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9" name="Picture 8" descr="A picture containing helmet&#10;&#10;Description automatically generated">
            <a:extLst>
              <a:ext uri="{FF2B5EF4-FFF2-40B4-BE49-F238E27FC236}">
                <a16:creationId xmlns:a16="http://schemas.microsoft.com/office/drawing/2014/main" id="{84330C04-F7DE-4AA4-A1F5-37BBD844E89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7499" y="2051790"/>
            <a:ext cx="5659222" cy="321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7699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449BC34D-9C23-4D6D-8213-1F471AF8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FA0F5D6C-5025-4D7E-82DD-C2C6FDA1E7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E2AF2C17-4AB4-4402-B84B-129EF95D16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1F9A0C1C-8ABC-401B-8FE9-AC9327C4C5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54186" y="634028"/>
            <a:ext cx="3355942" cy="373283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100" cap="all" dirty="0"/>
              <a:t>Proposed Design:</a:t>
            </a:r>
          </a:p>
        </p:txBody>
      </p:sp>
      <p:sp>
        <p:nvSpPr>
          <p:cNvPr id="18" name="Freeform 6">
            <a:extLst>
              <a:ext uri="{FF2B5EF4-FFF2-40B4-BE49-F238E27FC236}">
                <a16:creationId xmlns:a16="http://schemas.microsoft.com/office/drawing/2014/main" id="{BA5783C3-2F96-40A7-A24F-30CB07AA3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649163" y="634028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0" name="Freeform 6">
            <a:extLst>
              <a:ext uri="{FF2B5EF4-FFF2-40B4-BE49-F238E27FC236}">
                <a16:creationId xmlns:a16="http://schemas.microsoft.com/office/drawing/2014/main" id="{A9D08DBA-0326-4C4E-ACFB-576F3ABDD2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4494670" y="2016617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pic>
        <p:nvPicPr>
          <p:cNvPr id="7" name="Content Placeholder 6" descr="A circuit board&#10;&#10;Description automatically generated">
            <a:extLst>
              <a:ext uri="{FF2B5EF4-FFF2-40B4-BE49-F238E27FC236}">
                <a16:creationId xmlns:a16="http://schemas.microsoft.com/office/drawing/2014/main" id="{4CB50000-75E8-421F-A7A2-DA3224743E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9023" y="1922792"/>
            <a:ext cx="5659222" cy="3211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4121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Progress of Project: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978062" y="1313043"/>
            <a:ext cx="3830132" cy="5043054"/>
          </a:xfr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F7651E4-F698-4E70-ABB2-0AC46CEA2D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2836" y="1868482"/>
            <a:ext cx="5314122" cy="3881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3960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367146"/>
            <a:ext cx="9601200" cy="1485900"/>
          </a:xfrm>
        </p:spPr>
        <p:txBody>
          <a:bodyPr/>
          <a:lstStyle/>
          <a:p>
            <a:pPr algn="ctr"/>
            <a:r>
              <a:rPr lang="en-US" dirty="0"/>
              <a:t>Progress of Project</a:t>
            </a:r>
          </a:p>
        </p:txBody>
      </p:sp>
      <p:pic>
        <p:nvPicPr>
          <p:cNvPr id="4" name="WhatsApp Video 2020-02-06 at 11.34.28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3545" y="1496326"/>
            <a:ext cx="8257309" cy="4541320"/>
          </a:xfrm>
        </p:spPr>
      </p:pic>
    </p:spTree>
    <p:extLst>
      <p:ext uri="{BB962C8B-B14F-4D97-AF65-F5344CB8AC3E}">
        <p14:creationId xmlns:p14="http://schemas.microsoft.com/office/powerpoint/2010/main" val="1962309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https://www.ncbi.nlm.nih.gov/pmc/articles/PMC6182975/</a:t>
            </a:r>
            <a:endParaRPr lang="en-US" dirty="0"/>
          </a:p>
          <a:p>
            <a:r>
              <a:rPr lang="en-US" dirty="0">
                <a:hlinkClick r:id="rId3"/>
              </a:rPr>
              <a:t>https://www.indiatoday.in/diu/story/two-wheeler-death-road-accidents-helmets-states-india-1602794-2019-09-24</a:t>
            </a:r>
            <a:endParaRPr lang="en-US" dirty="0"/>
          </a:p>
          <a:p>
            <a:r>
              <a:rPr lang="en-US" dirty="0">
                <a:hlinkClick r:id="rId4"/>
              </a:rPr>
              <a:t>https://www.electronicwings.com/sensors-modules/esp8266-wifi-module</a:t>
            </a:r>
            <a:endParaRPr lang="en-US" dirty="0"/>
          </a:p>
          <a:p>
            <a:r>
              <a:rPr lang="en-US" dirty="0">
                <a:hlinkClick r:id="rId5"/>
              </a:rPr>
              <a:t>https://www.elprocus.com/force-sensing-resistor-technology/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650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17964" y="2341419"/>
            <a:ext cx="9850582" cy="2919845"/>
          </a:xfrm>
        </p:spPr>
        <p:txBody>
          <a:bodyPr/>
          <a:lstStyle/>
          <a:p>
            <a:pPr algn="ctr"/>
            <a:r>
              <a:rPr lang="en-US" dirty="0"/>
              <a:t>PREVENTION IS BETTER THAN </a:t>
            </a:r>
            <a:r>
              <a:rPr lang="en-US"/>
              <a:t>CURE </a:t>
            </a:r>
            <a:r>
              <a:rPr lang="en-US">
                <a:sym typeface="Wingdings" panose="05000000000000000000" pitchFamily="2" charset="2"/>
              </a:rPr>
              <a:t></a:t>
            </a:r>
            <a:br>
              <a:rPr lang="en-US">
                <a:sym typeface="Wingdings" panose="05000000000000000000" pitchFamily="2" charset="2"/>
              </a:rPr>
            </a:br>
            <a:br>
              <a:rPr lang="en-US" dirty="0">
                <a:sym typeface="Wingdings" panose="05000000000000000000" pitchFamily="2" charset="2"/>
              </a:rPr>
            </a:br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00608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843087"/>
            <a:ext cx="9601200" cy="4381500"/>
          </a:xfrm>
        </p:spPr>
        <p:txBody>
          <a:bodyPr/>
          <a:lstStyle/>
          <a:p>
            <a:r>
              <a:rPr lang="en-US" sz="2400" dirty="0"/>
              <a:t>Smart Helmet is smart device which will be used to send SOS messages in case of bike accidents.</a:t>
            </a:r>
          </a:p>
          <a:p>
            <a:r>
              <a:rPr lang="en-US" sz="2400" dirty="0"/>
              <a:t>It will take readings of the impact on the helmet at the time of accident.</a:t>
            </a:r>
          </a:p>
          <a:p>
            <a:r>
              <a:rPr lang="en-US" sz="2400" dirty="0"/>
              <a:t>Will trigger an </a:t>
            </a:r>
            <a:r>
              <a:rPr lang="en-US" sz="2400" dirty="0" err="1"/>
              <a:t>sms</a:t>
            </a:r>
            <a:r>
              <a:rPr lang="en-US" sz="2400" dirty="0"/>
              <a:t> to emergency contacts and nearby hospitals.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5561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SMART HELMET?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814513"/>
            <a:ext cx="9601200" cy="4052887"/>
          </a:xfrm>
        </p:spPr>
        <p:txBody>
          <a:bodyPr/>
          <a:lstStyle/>
          <a:p>
            <a:r>
              <a:rPr lang="en-US" sz="2400" dirty="0"/>
              <a:t>Helmet, as a protective gear to prevent fatal injuries while riding two-wheelers, needs to be evaluated by quality data. </a:t>
            </a:r>
          </a:p>
          <a:p>
            <a:r>
              <a:rPr lang="en-US" sz="2400" dirty="0"/>
              <a:t>Accidents in Remote industrial areas and deserted roads are very common.</a:t>
            </a:r>
          </a:p>
          <a:p>
            <a:r>
              <a:rPr lang="en-US" sz="2400" dirty="0"/>
              <a:t>Even a victim who can be saved does not get help at appropriate time.</a:t>
            </a:r>
          </a:p>
          <a:p>
            <a:r>
              <a:rPr lang="en-US" sz="2400" dirty="0"/>
              <a:t>Use of smart helmet will lead to reduce death rate as well as increase the awareness for safety measures.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292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Statistics about bike accidents: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4 people die every hour in India because they do not wear a helmet.</a:t>
            </a:r>
          </a:p>
          <a:p>
            <a:r>
              <a:rPr lang="en-US" sz="2400" dirty="0"/>
              <a:t>The highest death toll was in Tamil Nadu. A total of 6,105 (around 17 per cent) two-wheeler users who died here in road accidents did not wear a helmet.</a:t>
            </a:r>
          </a:p>
          <a:p>
            <a:r>
              <a:rPr lang="en-US" sz="2400" dirty="0"/>
              <a:t>Around 23.8% people can’t be saved even after they wear a helmet due to lack of emergency treatment at the accident spot.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3010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To detect the impact and the force at the time of accident.</a:t>
            </a:r>
          </a:p>
          <a:p>
            <a:r>
              <a:rPr lang="en-US" sz="2400" dirty="0"/>
              <a:t>To decrease the deaths caused even after wearing a helmet.</a:t>
            </a:r>
          </a:p>
          <a:p>
            <a:r>
              <a:rPr lang="en-US" sz="2400" dirty="0"/>
              <a:t>To trigger an emergency message to hospital and emergency contacts.</a:t>
            </a:r>
          </a:p>
          <a:p>
            <a:r>
              <a:rPr lang="en-US" sz="2400" dirty="0"/>
              <a:t>To increase the awareness of wearing helmets.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4507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Components: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5903" y="1922318"/>
            <a:ext cx="2105319" cy="1619476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951" y="1922318"/>
            <a:ext cx="2229946" cy="16194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4705" y="1922318"/>
            <a:ext cx="2812415" cy="161947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7467" y="4596993"/>
            <a:ext cx="2105319" cy="136016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3951" y="4596993"/>
            <a:ext cx="2331209" cy="136016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26" y="4596993"/>
            <a:ext cx="2668574" cy="136016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655903" y="3837709"/>
            <a:ext cx="210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Arduino Uno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106895" y="3837709"/>
            <a:ext cx="210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Batteries 9V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148109" y="3793200"/>
            <a:ext cx="2105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Breadboard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697467" y="6162444"/>
            <a:ext cx="23896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ESP8266 </a:t>
            </a:r>
            <a:r>
              <a:rPr lang="en-US" dirty="0" err="1"/>
              <a:t>wifi</a:t>
            </a:r>
            <a:r>
              <a:rPr lang="en-US" dirty="0"/>
              <a:t> module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993951" y="6162444"/>
            <a:ext cx="2455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Force sensitive resistor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605750" y="6116277"/>
            <a:ext cx="2367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Elongated FSR Band</a:t>
            </a:r>
          </a:p>
        </p:txBody>
      </p:sp>
    </p:spTree>
    <p:extLst>
      <p:ext uri="{BB962C8B-B14F-4D97-AF65-F5344CB8AC3E}">
        <p14:creationId xmlns:p14="http://schemas.microsoft.com/office/powerpoint/2010/main" val="40775096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2945" y="214746"/>
            <a:ext cx="9601200" cy="1485900"/>
          </a:xfrm>
        </p:spPr>
        <p:txBody>
          <a:bodyPr/>
          <a:lstStyle/>
          <a:p>
            <a:r>
              <a:rPr lang="en-US" dirty="0"/>
              <a:t>Block Diagram:</a:t>
            </a: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637" y="957696"/>
            <a:ext cx="10640290" cy="5717315"/>
          </a:xfrm>
        </p:spPr>
      </p:pic>
    </p:spTree>
    <p:extLst>
      <p:ext uri="{BB962C8B-B14F-4D97-AF65-F5344CB8AC3E}">
        <p14:creationId xmlns:p14="http://schemas.microsoft.com/office/powerpoint/2010/main" val="2882270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Innovativeness: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 idea to use the helmet for saving lives.</a:t>
            </a:r>
          </a:p>
          <a:p>
            <a:r>
              <a:rPr lang="en-US" sz="2400" dirty="0"/>
              <a:t>Tie up with hospitals for direct emergency medical help at the spot of accident.</a:t>
            </a:r>
          </a:p>
          <a:p>
            <a:r>
              <a:rPr lang="en-US" sz="2400" dirty="0"/>
              <a:t>No need for extra human effort.</a:t>
            </a:r>
          </a:p>
        </p:txBody>
      </p:sp>
    </p:spTree>
    <p:extLst>
      <p:ext uri="{BB962C8B-B14F-4D97-AF65-F5344CB8AC3E}">
        <p14:creationId xmlns:p14="http://schemas.microsoft.com/office/powerpoint/2010/main" val="16223619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Scope: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Integration of Heartbeat sensor into the module for better accuracy.</a:t>
            </a:r>
          </a:p>
          <a:p>
            <a:r>
              <a:rPr lang="en-US" sz="2400" dirty="0"/>
              <a:t>Custom integrated circuit chip for the whole mechanism.</a:t>
            </a:r>
          </a:p>
          <a:p>
            <a:r>
              <a:rPr lang="en-US" sz="2400" dirty="0"/>
              <a:t>Using </a:t>
            </a:r>
            <a:r>
              <a:rPr lang="en-US" sz="2400" dirty="0" err="1"/>
              <a:t>Picamera</a:t>
            </a:r>
            <a:r>
              <a:rPr lang="en-US" sz="2400" dirty="0"/>
              <a:t> to send the video clip of the accident.</a:t>
            </a:r>
          </a:p>
        </p:txBody>
      </p:sp>
    </p:spTree>
    <p:extLst>
      <p:ext uri="{BB962C8B-B14F-4D97-AF65-F5344CB8AC3E}">
        <p14:creationId xmlns:p14="http://schemas.microsoft.com/office/powerpoint/2010/main" val="2870694458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444</Words>
  <Application>Microsoft Office PowerPoint</Application>
  <PresentationFormat>Widescreen</PresentationFormat>
  <Paragraphs>54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Franklin Gothic Book</vt:lpstr>
      <vt:lpstr>Crop</vt:lpstr>
      <vt:lpstr>Smart helmet</vt:lpstr>
      <vt:lpstr>Introduction:</vt:lpstr>
      <vt:lpstr>Why SMART HELMET?</vt:lpstr>
      <vt:lpstr>Statistics about bike accidents:</vt:lpstr>
      <vt:lpstr>Objectives:</vt:lpstr>
      <vt:lpstr>Components:</vt:lpstr>
      <vt:lpstr>Block Diagram:</vt:lpstr>
      <vt:lpstr>Innovativeness:</vt:lpstr>
      <vt:lpstr>Future Scope:</vt:lpstr>
      <vt:lpstr>Proposed Design</vt:lpstr>
      <vt:lpstr>Proposed Design</vt:lpstr>
      <vt:lpstr>Proposed Design:</vt:lpstr>
      <vt:lpstr>Progress of Project:</vt:lpstr>
      <vt:lpstr>Progress of Project</vt:lpstr>
      <vt:lpstr>References:</vt:lpstr>
      <vt:lpstr>PREVENTION IS BETTER THAN CURE 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helmet</dc:title>
  <dc:creator>Mayank Sharma</dc:creator>
  <cp:lastModifiedBy>Mayank Sharma</cp:lastModifiedBy>
  <cp:revision>3</cp:revision>
  <dcterms:created xsi:type="dcterms:W3CDTF">2020-03-04T07:18:13Z</dcterms:created>
  <dcterms:modified xsi:type="dcterms:W3CDTF">2020-03-17T09:36:25Z</dcterms:modified>
</cp:coreProperties>
</file>